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theme/theme6.xml" ContentType="application/vnd.openxmlformats-officedocument.theme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theme/theme7.xml" ContentType="application/vnd.openxmlformats-officedocument.theme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theme/theme8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72" r:id="rId2"/>
    <p:sldMasterId id="2147483684" r:id="rId3"/>
    <p:sldMasterId id="2147483696" r:id="rId4"/>
    <p:sldMasterId id="2147483708" r:id="rId5"/>
    <p:sldMasterId id="2147483720" r:id="rId6"/>
    <p:sldMasterId id="2147483744" r:id="rId7"/>
    <p:sldMasterId id="2147483732" r:id="rId8"/>
  </p:sldMasterIdLst>
  <p:sldIdLst>
    <p:sldId id="263" r:id="rId9"/>
    <p:sldId id="268" r:id="rId10"/>
    <p:sldId id="264" r:id="rId11"/>
    <p:sldId id="265" r:id="rId12"/>
    <p:sldId id="266" r:id="rId13"/>
    <p:sldId id="267" r:id="rId14"/>
    <p:sldId id="270" r:id="rId15"/>
    <p:sldId id="269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B339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361"/>
    <p:restoredTop sz="94795"/>
  </p:normalViewPr>
  <p:slideViewPr>
    <p:cSldViewPr snapToGrid="0">
      <p:cViewPr varScale="1">
        <p:scale>
          <a:sx n="160" d="100"/>
          <a:sy n="160" d="100"/>
        </p:scale>
        <p:origin x="80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viewProps" Target="viewProps.xml"/><Relationship Id="rId3" Type="http://schemas.openxmlformats.org/officeDocument/2006/relationships/slideMaster" Target="slideMasters/slideMaster3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10" Type="http://schemas.openxmlformats.org/officeDocument/2006/relationships/slide" Target="slides/slide2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63216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9379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7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7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9193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8"/>
            <a:ext cx="3886200" cy="3263504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14140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81094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2058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015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545915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GB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63474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81207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3"/>
            <a:ext cx="1971675" cy="4358879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3"/>
            <a:ext cx="5800725" cy="4358879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51039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B72E7-90A5-C682-B835-34E083B10EF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712DA76-4548-F64A-6902-75B435CF59A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6620793-5D5B-33FB-1F4C-32A7ABEEDDA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5D33F31-1DEF-F536-D866-76E5DD3175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5FA565-E27C-BD74-42D5-1EB6E7462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977711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9A8D4-4D8A-2626-95B7-A6869C8499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8F45C-CD8D-A3ED-F916-E2A86FEE5A3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131124-DDB3-A817-A9AE-EF630F631AE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1C29A3-8E69-C778-3876-A211A0EA0A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08FD4A-EE63-7AB3-6A70-7E5783EF1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39738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A060DA-229E-E291-33D0-EB71C992F1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C0DEFE7-D7F2-BA7B-1D8F-7846403BF1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27C8A09-A39F-0C49-0239-3EE3D9BFB1C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45D846-A6C1-94C2-0436-4103D2BE6F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A89BB7-3838-3AFF-2853-17FA3C4234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369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9F7D58-9DE1-BBA1-610A-292B126F68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DCDEE2-A158-528F-4AA8-7887D5D0D59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9171E80-43C1-DF29-AFB8-74CB3A25AA7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76C6316-4E2C-32C3-1764-E6BE7299CA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0D9737-4017-FADC-1B64-6519B64DE3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ADF7B92-CFC7-A9CC-C9FB-1E809B21A9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0032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87F3105-5EC4-08E9-B926-4D60DCB358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4B877A2-BC1D-6D14-F656-985063807E2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4CFAC0D-234D-F02F-8FBE-39828FBFD88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C76DECF-A2A0-7F00-F72F-22A6D0B4E76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0F046CE-16F7-4534-2003-6AFCFACEFD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23B9039-834E-1D1B-772A-660BB791AE0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808D12-7ABF-DCAC-82EB-24F06A805C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E2AFF52-AA92-064F-44E6-919A245165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18463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F26C90-E55A-2666-7ED0-C03137C6D4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B221A30-BFE2-8254-800B-C0B9B586D1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D46AB63-0228-C0DD-579E-3FB861250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313302-05F6-4F41-8D24-57C2AA0672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727746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8B97D2-0FBD-44B1-96C5-E33835DE9A9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FAE5D6F-A66C-D94A-6819-83EDF08463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29B696-BC96-6914-FCDA-E533710D78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72272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4C30B2D-FCBC-BEFF-D2D2-90755108F7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750BF8-6772-CCEA-B1B2-7FCC86E72F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86DF5-D205-8E03-5528-D56900A5EC8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EA690D2-36BF-1F3D-549E-00CA83C88CF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1363A-C7E7-2063-2812-066D0D48B7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ECA2EA-6D3B-1EB0-E4A9-25470F8513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731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37897F-E242-4D62-EEBF-00F547B0AE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F982F6B-61DE-F4BB-979A-ABFCA755C7C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AD0F07-78AB-226D-6282-58190B0D0E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0CE63BC-0963-94A2-C949-15BF3383F2C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E58873F-2971-6F1E-4067-852A9DA4F1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904AA5D-C481-63C9-7087-EABA4FE4B78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9781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1BFE47-2CE2-5530-974E-FDFAF1C51B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A78377E-8B8C-3692-70C8-DB53DE83A6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B1AB842-B6F6-BBF5-129C-103EF3C2F43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CFD5C2-5639-6463-2072-FE321B0A4A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17F422-7049-18A7-250F-FA31FC406F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080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0B849FB-E534-4B75-A69A-6D2DFBBBEBE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82CD971-B66B-A286-54E9-EAD2938D796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E69E1B-67CB-9B51-A47F-0C1181FF3D0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31CD2481-FD46-FD42-A2D2-E06321D878C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597408-BF4A-B72A-1533-B0B7C55D3F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EAE7DA-D666-B1B8-3716-A496312A21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473559FD-50A4-074F-8FF8-C3697D9FCA1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9057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1301400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081327-1248-5600-7D3B-B81C8E0E02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E869A74-E66B-4B3B-E6A0-B54842170F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F117711-7A78-AAC0-4157-5F8BF2A87CE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0855A4-A7DA-D140-315A-2324375AD5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56DD3E-9123-7634-B570-1ACAC2206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55369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724FFA-C9CD-189F-3A2D-E6B0F641F6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7F1144-7494-57D2-9F51-49A1A0970D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B06186-0A9A-307E-2EBA-78E42F05AC1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CF1CCB-4830-E80F-C583-54E534284C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FC609F-519C-43BB-A50D-BFAC36DA34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238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64A594-D08B-1776-3E88-17B16A02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B28FF-4ABD-C25B-2FD4-96440A139A9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0789B0F-33D9-6D34-4E11-098D2662940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5A569FC-08D0-D4E9-6381-B5DA68D4A8E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49861DA-D46E-6AB9-8EFE-6DE1A9FD28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002661B-6528-4816-5618-1F54E491B5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63238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CFFB2A-6CD4-3B4C-BD81-C84BD4C5DD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897BBB4-0BFD-FE63-63DA-2CD388B79BF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E96266-5D1A-9B09-57F2-2F864AC2F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BD2FECD-344F-3D2E-B373-53E16AE3659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E65D8D-1DF0-AF5B-A198-6CD6EE3857A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5E5B094-48DC-8C17-492D-88BA066941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B60FF7B-AFF9-A9CA-0168-30368FF240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C0F9802-44CD-71CA-B2D7-42A506DB35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192678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77BD50-679A-4EA6-1726-208153B47D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FA7403B-C7B9-D3F1-5E17-19845C52B6C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1DC92A0-BFFF-A790-77B6-7F830513C8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17F05AB-254C-EC89-1595-A081C874B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250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7B3CD3F-323D-DE8E-A0B3-F19D907F0FB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C64CBC0-5B80-A6DB-9B4C-1B798F04A9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72D7E53-912F-18E8-AFA0-FD4038714D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57132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E2E01-65AC-2B9C-EF3E-71A6DA13D2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33578A-1E48-3C92-D867-13CD8004F5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C98778-713F-5EA5-F9B5-5BC6F6979D9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8A38757-D40B-B285-7775-ADC12983275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666ADE-5190-1E81-FA62-4FCD7B0572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C61D2EF-95E8-3837-EB1E-4C83EA786B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4298323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5AB95-692B-C197-34B0-D153BA6A86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CC227F6-1392-36F1-469E-1FAC79F0367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1B5C00-845B-E5B6-2CA8-924FCA56425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B6D0BE-E055-087B-0473-52E2934F9F1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DFF0B2-587E-D1F4-388A-BA0D1C1518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050FAC0-D22B-295F-78F7-47B622BF48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688845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8D378-BC32-DDB0-EC57-6C0797CC5D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E692056-145D-082E-861C-51F9948E16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68EA1F-BB6A-15B2-4D68-55F26D9F577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32C2BEA-2C60-1B6C-8129-3A71A52574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83AA14D-D527-7B8C-9488-CF3A6F1F86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501728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EE3C38A-A1BA-A60A-13B1-F1ADC7BDF4B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9BC92D-E2DB-71B1-DC6E-BAFFC789F1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83DBD2-8B61-00DC-03E8-3AC543B3CBE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BFDD25D-2BF1-7146-81B6-E3CF243CEA3D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FDD476-6B5E-A356-4077-C8F14B4448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F1F8E9-6B7D-C10B-717B-F56C39B5E8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FC6856DB-A56D-B146-9D6C-CCA8554CB66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7992163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FAC553-C756-AFEC-F3AB-5B72C7714DE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CD9C6AA-FB77-CB3C-D0A6-357BD012782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5F8450-3791-BC85-5A15-3C6AC55EFD6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855003-F80D-5C8F-C85F-C48317545A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904693-2DAC-1C39-BEBC-1C3FBA122B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59727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3A8251-389B-961C-EE0C-1A187433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EEBA091-DFD8-4C74-E7AA-40235D2D28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D78E84-3216-3E5A-E783-97472A5C826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62B1E5-13F0-F07C-7665-F5AED410F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EAB857-49AB-73AE-9992-54C11C76B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808648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309D15-9473-5A9F-E977-8A8E03C0A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91FA037-82FC-C162-648C-BF977BEDA6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ED70FA8-3C2E-EE92-8EF8-A29412DF71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468395A-3BA4-7A1A-540E-70A3943F69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969DE6-06AB-72F5-D104-99D7B440D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415191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E7872E-5FA6-43BF-7E07-FBEB5CF98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B6EEBFF-0E08-A5B0-1429-1A4439E5F92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1A446C-C996-4FF7-E140-58CF536671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62FEE0-F45D-27B3-6AF4-7409B6C3883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46AACBD-64AA-A7D2-B53F-95236B1C4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FFBEEA-1B75-6E83-60D7-D074CBAF41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41882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D228AF-F9A6-9401-C300-40BF444D2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79FF3C0-FA0E-3A97-F143-9797C3AF8E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06AF9EB-3768-BDE5-B74C-1EA5E6F155B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5834D2C-51F2-A6A0-4FAA-F600A69A5D4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0034756-839F-7DCA-5A44-1FA7505077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1EA0B88-BB56-F560-9269-20A2B3DC7BB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12D0D68-BAC3-B285-F617-E0283BD7AC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58039EB-CF4C-BC70-26D1-43DDA07395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22332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1900E2-DA39-7435-4121-456EDDBF42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ECB6F0A-09F5-BC46-4B31-17394A95CC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5842346-4925-543D-71DE-B2263970A8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9D0CAB1-5084-F0C1-87E6-0B021C956C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383133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19172B5-CAF4-D732-AB37-C48B1C027D9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99DCC27-4139-4C64-20FB-9D01F16BF7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7B355D-7D86-E0B6-266C-22BBEA076F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76590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A9454E-B673-6DF2-CD35-A5FF9799E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ED8E3C-AA94-D8AC-A488-882886ED0F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F00C40-6440-6F16-5486-CE855CF2E4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9A31154-0168-0590-8E06-CF275F4A15B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50F6EFA-29CA-1AC7-4F65-96E52A519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F6CEDC9-060F-F657-AA56-76D2B7AEF0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699835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F92C4-887A-EB71-0A21-94A93DCCFD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2A97AE7-8FB6-A873-3DC2-C36A922F43D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90A0266-8109-5D0D-F8AE-53585A1036F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0E04CEF-79F4-03D0-4E4B-BBD11B8191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6138C1E-46CB-F7D1-31C6-F0D3E4318D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F86EB3-10EC-2585-602B-54AD51F534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2616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D47EE-BD12-F58E-303C-21682E5DCF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A2FCD8-EABC-9CF1-0F0C-78569E9EE5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06809E0-90C4-6C94-F3E3-C3351EF905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A69225-F6D0-8208-F2F5-EF8466787C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B8D8CF-2624-E690-BA43-D9872CB43A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126976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F177F40-2CE1-F9CC-6E36-F7CAFDA4FEF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5A0BBA7-871A-3E8D-7778-A73CC3086F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E09A94-3DBA-DA07-18C6-8BFB986974B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B40A3A56-B5B0-3046-B016-8E63E63D238B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DE99238-E1BB-08C8-EBEF-BBAD50553A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858F4B-901E-5F07-E953-C50F8E4965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5E44991-4FAD-A948-A802-04F4F8834D2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9286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BC334D-B323-4553-9968-6FA4B7FCB30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0A184CE-CC5A-E95A-C30B-6E9E38C560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5A7F3D5-F6FD-0365-AA66-199BEE14250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95E0C3-5584-F3CD-AF88-251051374E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64982F-4C4A-4A13-562A-4F3D2B3ED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349289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8FB377-AAA0-303A-BAC5-56DA7C96AC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C3202C0-87D3-F0AC-04DF-EB6104305E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DAB547-7F57-ECC7-ABF9-2048468D3D8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198DCA6-4FDA-539E-6279-3677794763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102D64-6C44-1225-B2AC-C662ED771E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3399073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6D9944-306E-1E95-16AD-3C9D9684A5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1BFDA82-24B0-B09D-AA04-63C47A3F14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5B4A10-2367-B6D1-F6B3-834C1764C56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7F41BE-AA86-7260-D69A-A94AD432BF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A18076-6DA2-209F-D9BA-3E7A1FA35A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8465912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E040FA-05D9-75EB-8BA5-05273B53F3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55AED3-03A0-AC7E-C2CE-7BD0479010C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A996836-6AC8-C724-FF84-2C6FCD554A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1951FE-CC58-BC2C-1475-6A1FE89D0A7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2AC3C78-03DC-AC5B-1244-793E25AFB0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2CC492-D094-B58D-EEAA-5A46C117F5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151379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9BDF09-0EE3-762C-1967-3078C1C0E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71868-CC9F-5952-EA50-A107AECD643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723CF20-79C1-6202-E84A-BF0D52C3A7B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66991FB-A103-487E-13F1-A73BD0D18D7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8B2DF49-8D0C-7C92-C316-08D3560C81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25D3B44-C595-FD87-8130-F8C87CA78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83FF8A9A-5CC7-750D-CFA2-DA3779B1FE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30620BE-5BFB-9963-B0CD-89A916870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25211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520ED-9190-AC58-BC90-96ED406567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84B777-4513-79AD-4282-344BF39788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234880E-C4B3-B08A-B74E-FE21DD8A30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C7F3FAB-E3CC-CC72-2210-33A6DA7815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401706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A3E497-67C6-FAAB-5B29-F47F2016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6C7820E-F8E6-2DEF-E0F3-3BAEFD2016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6CDD4D3-16E7-8AB0-37C2-8419A7E82C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818407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55558-FC35-41AB-1831-61AA6C66A7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EB99764-6C10-FF45-3624-AE78FD62ABF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CCC164-2B92-7F51-4BB0-0F7A4AF1B8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A9B81A4-4E19-BFE4-056B-D040DE06EFE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BD0B7-5D5A-C250-8226-E566C935C3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71BB74-1C74-0F1A-BEC6-1A734AEEAC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6572358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F80E7-4538-926D-E1CB-9B18A95C0C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AA8CA1-8F5B-24AE-CB8F-19A94A83BE3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22DCE7E-A082-34DA-DE5F-AE405D9905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760839-CEEE-A8DD-BA9D-F1E69059D91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A3B5A5-7B5D-6E19-BDC4-73C51F8EC4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AAC452-29F0-1D63-881D-78BBE5A409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990286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1F43B-BFDE-328F-C21B-12E43B0496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20D6E0-874B-4717-5ECA-E7F995324C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FEB3930-3400-49E1-5A22-B5D6A7DB81E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CD39FC-150B-8B0C-D279-0870183A5E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51162C-1A23-C12C-F892-BA60124CC9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344127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59A20D-A328-8EB1-A16A-85A4B89A339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F2FB792-4BC5-764A-57F0-6D30BE80D24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DB3786-CBFF-6860-065F-2ACD6F0FFB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D68D072C-2532-9349-A590-A4C0FD6B68D8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BB07EC-AC44-27EC-AC73-357B52E696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1D5416-2DE1-351A-126C-DA1DCEFC851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59D95A31-4053-3B43-9800-E437C022A47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123239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0011-B2FE-7FFD-B680-C5BEFE27D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02938-F128-CC2D-D161-2CD6C6616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34CC8-AB87-CF9F-242A-C1F81C55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B02ED-33D1-E446-CFBA-06E8CEF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49ED3-DDDA-ADC0-7229-5F668810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2389550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B0E6-FEA9-D863-4ADC-B26109788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C7DDF-90EA-C7F2-2755-039923063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CEF67-11E2-7487-DBE4-B56DC0B5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2293-B807-DC19-CF35-44F31202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0FD12-8609-A58D-41A6-FEF2AF50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638782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8E3C-23CA-DF82-615C-87FF7B29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B2690-0165-B7D4-0020-DDB394257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93D8F-F444-7ACA-7653-22E351B0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1FDED-9B61-11AC-748E-231F73BB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FBC77-8F80-175E-4D93-06A04BD4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8481989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7BA8-4E50-D8B3-D56D-6926A506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1BC76-4DEE-39B8-89DE-85BE46001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B644C-8B48-F977-D9D6-B944BCB23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DBD76-805F-6508-893E-0C2DE2F6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0EC55-5AC6-82E8-7E11-16C929BB6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829AC-56D6-B771-87FF-58926711B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403720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D29C-9A9E-908B-C24C-793EDC8B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B73E-C887-2A16-D41D-F278C119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F2CE0-0CE0-9CCC-FA87-5D6721069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F522E-E49C-172C-00CF-270881CE2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D5C56F-3C5D-7DCE-52BC-7FEEAE224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3E1AC-0A5B-B771-BC2C-B1DA7EE8B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6AF6DC-B6E1-7678-A4F4-1C537746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8E1661-ABA8-557F-1DC5-580E2CD2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9974888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8E8E-53A5-1053-21FE-0534012E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01489-10E7-CB87-C8A3-5BD70F55A4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E6F08-C2A7-C90D-C534-EED0E29E3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A9EAA-5439-4252-755D-E26AAEB2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079173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C1221-CC64-9877-352A-802068CB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EBB41-9F58-F12C-AD14-6D933C85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ED368-FF2B-1871-6FF8-FACE27FF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0992409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DAFB-FAB1-A7BA-383C-0FF571C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AF749-547D-4989-39F8-34B8965A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9674E-E5D0-C6C6-8837-FDCBAB43F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81192-7A0B-BB21-2524-D05D2186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5FE3A-3F0C-BC90-78C2-1E43CC0E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B05D3-8F4A-E45A-FBCA-B24FB80B8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45606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C465-5F3A-808F-A435-D13CFD61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87E9E0-9DDF-5267-84BD-AA4F43049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57E36-D208-AD92-D629-D224AA623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D55E4-FB07-AC23-8F8E-9C92C721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B49D0-D8D4-953D-1FB1-960D2B05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21A58-FF97-2303-AD55-71FF33FB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2886208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987E-FDA2-E931-6615-94387DF7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2E71B-4539-AA6B-8363-B7ADEA140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F736F-C2D1-91FD-D104-9B25D996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58705-7FE2-2ECF-AEFB-06F7CB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CEA67-EA3D-2699-E20D-794EFAAA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575893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7ADD91-7EEC-3DC6-4522-5C79AAD21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E6151-F9FD-BADE-410C-BC9FC3A3B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C3628-941F-8BCA-C3A3-4C1666D4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AA0CE-57F6-3A0C-FBA1-D2008D99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90297-1940-7418-BD3D-B5D90C95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9309871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60011-B2FE-7FFD-B680-C5BEFE27D46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5B02938-F128-CC2D-D161-2CD6C661689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934CC8-AB87-CF9F-242A-C1F81C55CA1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DB02ED-33D1-E446-CFBA-06E8CEFB22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7049ED3-DDDA-ADC0-7229-5F66881013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3338418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11B0E6-FEA9-D863-4ADC-B261097884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C7DDF-90EA-C7F2-2755-039923063A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CEF67-11E2-7487-DBE4-B56DC0B587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C92293-B807-DC19-CF35-44F312023B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30FD12-8609-A58D-41A6-FEF2AF503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0901674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2E8E3C-23CA-DF82-615C-87FF7B29F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CB2690-0165-B7D4-0020-DDB394257B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393D8F-F444-7ACA-7653-22E351B08DD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11FDED-9B61-11AC-748E-231F73BB87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9FBC77-8F80-175E-4D93-06A04BD4C9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1237463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EAD7BA8-4E50-D8B3-D56D-6926A5068D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71BC76-4DEE-39B8-89DE-85BE460011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27B644C-8B48-F977-D9D6-B944BCB23E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DBD76-805F-6508-893E-0C2DE2F6D9F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D00EC55-5AC6-82E8-7E11-16C929BB6A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829AC-56D6-B771-87FF-58926711B9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5368114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7ED29C-9A9E-908B-C24C-793EDC8B4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B2BB73E-C887-2A16-D41D-F278C119FA1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07F2CE0-0CE0-9CCC-FA87-5D6721069AD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78F522E-E49C-172C-00CF-270881CE260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1D5C56F-3C5D-7DCE-52BC-7FEEAE2244E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DB3E1AC-0A5B-B771-BC2C-B1DA7EE8B60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06AF6DC-B6E1-7678-A4F4-1C537746C8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A8E1661-ABA8-557F-1DC5-580E2CD2078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4183848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958E8E-53A5-1053-21FE-0534012E8E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6101489-10E7-CB87-C8A3-5BD70F55A45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7E6F08-C2A7-C90D-C534-EED0E29E3E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8A9EAA-5439-4252-755D-E26AAEB2A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9432453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9EC1221-CC64-9877-352A-802068CB07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04EBB41-9F58-F12C-AD14-6D933C8531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82ED368-FF2B-1871-6FF8-FACE27FFEC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71001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1CDAFB-FAB1-A7BA-383C-0FF571CFC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6AF749-547D-4989-39F8-34B8965A870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919674E-E5D0-C6C6-8837-FDCBAB43F7C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5E81192-7A0B-BB21-2524-D05D2186A0D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285FE3A-3F0C-BC90-78C2-1E43CC0E56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27B05D3-8F4A-E45A-FBCA-B24FB80B8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5281249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4C465-5F3A-808F-A435-D13CFD61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87E9E0-9DDF-5267-84BD-AA4F430495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D57E36-D208-AD92-D629-D224AA6238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18D55E4-FB07-AC23-8F8E-9C92C721116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11B49D0-D8D4-953D-1FB1-960D2B05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0121A58-FF97-2303-AD55-71FF33FBBE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22682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CA987E-FDA2-E931-6615-94387DF786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062E71B-4539-AA6B-8363-B7ADEA140C9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FF736F-C2D1-91FD-D104-9B25D996029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858705-7FE2-2ECF-AEFB-06F7CB868C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FCEA67-EA3D-2699-E20D-794EFAAA9C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270461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07ADD91-7EEC-3DC6-4522-5C79AAD21A3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D2E6151-F9FD-BADE-410C-BC9FC3A3B45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6C3628-941F-8BCA-C3A3-4C1666D414A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9C7A458D-44EF-4C49-86CB-0C0AACC0E88A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32AA0CE-57F6-3A0C-FBA1-D2008D9965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890297-1940-7418-BD3D-B5D90C954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C59EE517-D6B8-9040-B41D-A7DADB45075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3268418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F9DD31-A2A0-632E-DDCD-7FBE174D61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841375"/>
            <a:ext cx="6858000" cy="17907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96B9981-620A-B9D7-6DE5-E8C2F1D4235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2701925"/>
            <a:ext cx="6858000" cy="1241425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01CDBF-DD44-1E62-2CC9-A478A248622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ACD9D08-E365-6EE4-DBB0-3ECC15121D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A0A6EDA-F444-9BCB-1ACD-2BCCD83FCC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634677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ED0169-E2A3-A8AE-C831-721BAEF3E2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81EC06-B16E-BA17-A8F5-1EF6C185F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318B32-9178-4E51-8220-3E1AB583C5A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CC9C72-7AFD-0B81-96D7-21610D3E51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6BDA880-F97E-CE8A-0060-AEE363280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47693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6EF55B-9C42-C6FC-EB77-67C91F6A4F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282700"/>
            <a:ext cx="7886700" cy="2139950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ED89EC-57AB-8DC3-AEB0-A3E2F63C75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3441700"/>
            <a:ext cx="7886700" cy="112553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ED445CB-AE65-7782-5B84-5D218E9E6C6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B268C6-80F4-7986-64A2-420CD9CCEC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5FB9AC-75E2-CDF8-2B41-53ADDEC575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8725066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11F302-F414-4559-258E-14BD5F1B22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D05E7B-0210-73BE-D2B7-E74A3315B8D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DBB51E9-0DDC-29E3-12CB-1081D6BF7CA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370013"/>
            <a:ext cx="3867150" cy="326231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58E5D37-9600-3443-214A-35577CF2068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5FDE53-EE62-B822-704E-59F8E4F645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B81CED-D36E-0EBD-FF48-CCB4B8D31A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831349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1F239E-E7BF-5FC5-044D-0845FDBFB5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8B9E64-6783-2E8E-CF65-61D188B30DF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260475"/>
            <a:ext cx="3868737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8B06144-ED58-B8B3-0548-82AB7B8295C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1879600"/>
            <a:ext cx="3868737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7C71875-209F-BA56-97B6-E63BCA78534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260475"/>
            <a:ext cx="3887788" cy="619125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E13EF10-AC72-7BA4-013A-48CDF76A71C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1879600"/>
            <a:ext cx="3887788" cy="276225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0784879-3393-8617-7F0F-224D6AB9BF6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7AFFFF2-5995-C97C-AC54-76E80C3BA9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CCB070B-3C28-96CF-7638-AEE8342588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088306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6B4D4A-2390-642E-B0CF-4D3BE72A90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74B461D-A18F-3648-ABA2-DD244EF8EB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6567B6E-0574-133D-376B-2362026221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264F75-BF24-0699-9367-6646AEED4E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495099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5CC154A-C490-2C80-4BC4-530C09F04A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2F9F285-CB75-9581-CD81-0C6960711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DCF597-4703-C44E-A797-1F96B21988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221133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31080B-278F-BABF-9F93-CD4858FC56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BFCED3-2D56-46AA-BABE-41BC8F78181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BA46BC0-DF14-6301-D960-37FCEBC4064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06A9131-0142-80D3-B616-43BF10FC64F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61868F8-1ECB-9042-DD1A-1DFB4397C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0544AED-21E9-2E55-6913-E441BB31F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60308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D85B5A-78C9-8D5B-ED70-373B9026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42900"/>
            <a:ext cx="2949575" cy="120015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5A3556A-B577-BF01-BE77-2AFB6C4592A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741363"/>
            <a:ext cx="4629150" cy="36544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74587F-1FBA-A61C-166C-0EA0C752978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1543050"/>
            <a:ext cx="2949575" cy="28590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CCAA34C-EC77-50AC-3899-F9793944045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832D7E-A077-B92C-AD9D-7A0D48875D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6A6C39-3C3F-CCD6-C01D-A07DC0F59D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646268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097CCC-89FF-C9D4-BB05-D38C18FE58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4638"/>
            <a:ext cx="7886700" cy="993775"/>
          </a:xfrm>
          <a:prstGeom prst="rect">
            <a:avLst/>
          </a:prstGeo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2B5B652-4D0A-39DA-E2D7-67DBE372BC5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370013"/>
            <a:ext cx="7886700" cy="326231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7E1FD6-1134-EAD4-70A6-E28FE4C8977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FB5BD3-4618-BDD0-F711-971C9DEE29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44E0F5-1A10-C288-EC8E-681EC99576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286077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28DA22B-049E-B746-B7FD-B8A547BB77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274638"/>
            <a:ext cx="1971675" cy="4357687"/>
          </a:xfrm>
          <a:prstGeom prst="rect">
            <a:avLst/>
          </a:prstGeo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C9EE62-E60A-92E0-9AC4-4E2D9B90771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274638"/>
            <a:ext cx="5762625" cy="4357687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6E33A7-652F-7BFF-3A12-77A500345D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6D74A980-F912-8242-BA9D-F03076C6AA7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2A8D38A-B0B5-A124-AA9D-3EF86C3562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463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BD3782-03B5-5418-99D7-0E96C35696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4637"/>
          </a:xfrm>
          <a:prstGeom prst="rect">
            <a:avLst/>
          </a:prstGeom>
        </p:spPr>
        <p:txBody>
          <a:bodyPr/>
          <a:lstStyle/>
          <a:p>
            <a:fld id="{19F21F0A-09AC-F941-B1A9-96904DE0528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218879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4.jp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13" Type="http://schemas.openxmlformats.org/officeDocument/2006/relationships/image" Target="../media/image6.jpg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4.xml"/><Relationship Id="rId13" Type="http://schemas.openxmlformats.org/officeDocument/2006/relationships/image" Target="../media/image7.jpg"/><Relationship Id="rId3" Type="http://schemas.openxmlformats.org/officeDocument/2006/relationships/slideLayout" Target="../slideLayouts/slideLayout69.xml"/><Relationship Id="rId7" Type="http://schemas.openxmlformats.org/officeDocument/2006/relationships/slideLayout" Target="../slideLayouts/slideLayout73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68.xml"/><Relationship Id="rId1" Type="http://schemas.openxmlformats.org/officeDocument/2006/relationships/slideLayout" Target="../slideLayouts/slideLayout67.xml"/><Relationship Id="rId6" Type="http://schemas.openxmlformats.org/officeDocument/2006/relationships/slideLayout" Target="../slideLayouts/slideLayout72.xml"/><Relationship Id="rId11" Type="http://schemas.openxmlformats.org/officeDocument/2006/relationships/slideLayout" Target="../slideLayouts/slideLayout77.xml"/><Relationship Id="rId5" Type="http://schemas.openxmlformats.org/officeDocument/2006/relationships/slideLayout" Target="../slideLayouts/slideLayout71.xml"/><Relationship Id="rId10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0.xml"/><Relationship Id="rId9" Type="http://schemas.openxmlformats.org/officeDocument/2006/relationships/slideLayout" Target="../slideLayouts/slideLayout75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5.xml"/><Relationship Id="rId13" Type="http://schemas.openxmlformats.org/officeDocument/2006/relationships/image" Target="../media/image8.jpg"/><Relationship Id="rId3" Type="http://schemas.openxmlformats.org/officeDocument/2006/relationships/slideLayout" Target="../slideLayouts/slideLayout80.xml"/><Relationship Id="rId7" Type="http://schemas.openxmlformats.org/officeDocument/2006/relationships/slideLayout" Target="../slideLayouts/slideLayout84.xml"/><Relationship Id="rId12" Type="http://schemas.openxmlformats.org/officeDocument/2006/relationships/theme" Target="../theme/theme8.xml"/><Relationship Id="rId2" Type="http://schemas.openxmlformats.org/officeDocument/2006/relationships/slideLayout" Target="../slideLayouts/slideLayout79.xml"/><Relationship Id="rId1" Type="http://schemas.openxmlformats.org/officeDocument/2006/relationships/slideLayout" Target="../slideLayouts/slideLayout78.xml"/><Relationship Id="rId6" Type="http://schemas.openxmlformats.org/officeDocument/2006/relationships/slideLayout" Target="../slideLayouts/slideLayout83.xml"/><Relationship Id="rId11" Type="http://schemas.openxmlformats.org/officeDocument/2006/relationships/slideLayout" Target="../slideLayouts/slideLayout88.xml"/><Relationship Id="rId5" Type="http://schemas.openxmlformats.org/officeDocument/2006/relationships/slideLayout" Target="../slideLayouts/slideLayout82.xml"/><Relationship Id="rId10" Type="http://schemas.openxmlformats.org/officeDocument/2006/relationships/slideLayout" Target="../slideLayouts/slideLayout87.xml"/><Relationship Id="rId4" Type="http://schemas.openxmlformats.org/officeDocument/2006/relationships/slideLayout" Target="../slideLayouts/slideLayout81.xml"/><Relationship Id="rId9" Type="http://schemas.openxmlformats.org/officeDocument/2006/relationships/slideLayout" Target="../slideLayouts/slideLayout8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8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39DF4F-AC2C-3746-8018-9B996EA42230}" type="datetimeFigureOut">
              <a:rPr lang="en-US" smtClean="0"/>
              <a:t>9/23/26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86A04FE-A4CC-C242-A7FE-733D98552898}" type="slidenum">
              <a:rPr lang="en-US" smtClean="0"/>
              <a:t>‹#›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1B24E09-7E5B-37A7-7BE1-854E0B281688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 t="9" b="9"/>
          <a:stretch/>
        </p:blipFill>
        <p:spPr>
          <a:xfrm>
            <a:off x="20" y="961"/>
            <a:ext cx="9143980" cy="51425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04850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4863A14-00FA-4204-3711-F51F99C4D2CB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116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347C13A0-BC2E-57C1-DDCC-7628F39C12E2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653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89D2952-4B4D-E80E-5114-F051B6C72B1D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15329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E2F653E5-32F5-BFA9-D9BE-1F5317CC4C73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7745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5FF9BB-8A11-2A45-E206-7F23073D44A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31301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65FF9BB-8A11-2A45-E206-7F23073D44AF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9310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AFB38E70-6A3B-0A92-96BF-F3DF8AFBC761}"/>
              </a:ext>
            </a:extLst>
          </p:cNvPr>
          <p:cNvPicPr>
            <a:picLocks noChangeAspect="1"/>
          </p:cNvPicPr>
          <p:nvPr userDrawn="1"/>
        </p:nvPicPr>
        <p:blipFill>
          <a:blip r:embed="rId13"/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66546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88187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064591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076666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717025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178884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368100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6DDC5-F759-3972-1590-8EE9C863A23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E278976-E28E-B75A-BD46-F274362A8AB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9174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C06263-F9C0-FC4B-04B7-EEFE5BADFC5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B9636C7-C987-CEBF-98F0-3F8C5229D5A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370180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4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6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5_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164</TotalTime>
  <Words>0</Words>
  <Application>Microsoft Macintosh PowerPoint</Application>
  <PresentationFormat>On-screen Show (16:9)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Office 2013 - 2022 Theme</vt:lpstr>
      <vt:lpstr>Custom Design</vt:lpstr>
      <vt:lpstr>1_Custom Design</vt:lpstr>
      <vt:lpstr>2_Custom Design</vt:lpstr>
      <vt:lpstr>3_Custom Design</vt:lpstr>
      <vt:lpstr>4_Custom Design</vt:lpstr>
      <vt:lpstr>6_Custom Design</vt:lpstr>
      <vt:lpstr>5_Custom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Rae Aitken</dc:creator>
  <cp:lastModifiedBy>Rae Aitken</cp:lastModifiedBy>
  <cp:revision>12</cp:revision>
  <dcterms:created xsi:type="dcterms:W3CDTF">2026-09-15T23:57:46Z</dcterms:created>
  <dcterms:modified xsi:type="dcterms:W3CDTF">2026-09-22T23:18:18Z</dcterms:modified>
</cp:coreProperties>
</file>